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F45"/>
    <a:srgbClr val="B3DEC9"/>
    <a:srgbClr val="54B3BD"/>
    <a:srgbClr val="0EC7E3"/>
    <a:srgbClr val="4A66AC"/>
    <a:srgbClr val="9BD49E"/>
    <a:srgbClr val="F9D24E"/>
    <a:srgbClr val="E98B0D"/>
    <a:srgbClr val="E2973C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13/11/2023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13/11/2023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B9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544AE0F-2869-41FE-3378-7503B26F4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1"/>
          <a:stretch/>
        </p:blipFill>
        <p:spPr>
          <a:xfrm>
            <a:off x="-161134" y="0"/>
            <a:ext cx="514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13/11/2023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EB9F45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EB9F45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36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18</cp:revision>
  <dcterms:created xsi:type="dcterms:W3CDTF">2022-02-27T17:36:31Z</dcterms:created>
  <dcterms:modified xsi:type="dcterms:W3CDTF">2023-11-13T15:49:10Z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